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1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70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CC"/>
    <a:srgbClr val="CCFF33"/>
    <a:srgbClr val="FFFF00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6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6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44E6B8D-E011-491C-A691-1DD67625E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300F9-75E9-4F32-A8C0-B7A06AD4E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3D7C5-057D-4ED1-9832-AC76315C5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CBCF-E02C-4D20-A60F-64414BD32C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A90EC-86A1-4B0A-B423-DB44EC8EFF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6F869-0FCC-4016-A3F9-4EE36CB4A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F4538-408F-4651-9335-02B74186DC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150A7-6D44-4F7F-AC30-E89E58278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79254-1BB4-462A-9047-669780291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86320-B8DF-4E81-B199-3BED3CC29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A8EA8-EA31-49F5-A569-91862EE78D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4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1CA30B4E-C824-4AC6-8FCD-FC8E6DDBF7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7.jpe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5.jpeg"/><Relationship Id="rId4" Type="http://schemas.openxmlformats.org/officeDocument/2006/relationships/image" Target="../media/image5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800">
                <a:solidFill>
                  <a:schemeClr val="tx2"/>
                </a:solidFill>
              </a:rPr>
              <a:t>`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228600" y="3576638"/>
            <a:ext cx="868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6600"/>
                </a:solidFill>
                <a:cs typeface="Arial" charset="0"/>
              </a:rPr>
              <a:t>GIÁO DỤC AN TOÀN GIAO THÔNG – </a:t>
            </a:r>
            <a:r>
              <a:rPr lang="en-US" sz="3200" b="1" dirty="0" smtClean="0">
                <a:solidFill>
                  <a:srgbClr val="006600"/>
                </a:solidFill>
                <a:cs typeface="Arial" charset="0"/>
              </a:rPr>
              <a:t>LỚP 2</a:t>
            </a:r>
          </a:p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00CC"/>
                </a:solidFill>
                <a:cs typeface="Arial" charset="0"/>
              </a:rPr>
              <a:t>TUẦN </a:t>
            </a:r>
            <a:r>
              <a:rPr lang="en-US" sz="3200" b="1" dirty="0" smtClean="0">
                <a:solidFill>
                  <a:srgbClr val="0000CC"/>
                </a:solidFill>
                <a:cs typeface="Arial" charset="0"/>
              </a:rPr>
              <a:t>5</a:t>
            </a:r>
            <a:endParaRPr lang="en-US" sz="3200" b="1" dirty="0" smtClean="0">
              <a:solidFill>
                <a:srgbClr val="0000CC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Phương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tiện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giao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thông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đường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bộ</a:t>
            </a:r>
            <a:endParaRPr lang="en-US" sz="3200" b="1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41697" y="2438842"/>
            <a:ext cx="618310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00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GIÁO ÁN ĐIỆN TỬ</a:t>
            </a:r>
            <a:endParaRPr lang="en-US" sz="5400" b="1" dirty="0">
              <a:ln w="11430"/>
              <a:solidFill>
                <a:srgbClr val="0066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81200" y="609600"/>
            <a:ext cx="5105400" cy="914400"/>
          </a:xfrm>
          <a:prstGeom prst="roundRect">
            <a:avLst/>
          </a:prstGeom>
          <a:solidFill>
            <a:srgbClr val="9ED2D2">
              <a:alpha val="7764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TRƯỜNG TIỂU HỌC ÁI MỘ A</a:t>
            </a:r>
            <a:endParaRPr lang="en-US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2971800" y="0"/>
            <a:ext cx="4191000" cy="2362200"/>
          </a:xfrm>
          <a:prstGeom prst="cloudCallout">
            <a:avLst>
              <a:gd name="adj1" fmla="val -14620"/>
              <a:gd name="adj2" fmla="val 77486"/>
            </a:avLst>
          </a:prstGeom>
          <a:solidFill>
            <a:srgbClr val="FFFF99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US" sz="2400"/>
              <a:t>Khi đi trên đường chúng ta cần chú ý những gì để phòng tránh nguy hiểm?</a:t>
            </a:r>
          </a:p>
        </p:txBody>
      </p:sp>
      <p:pic>
        <p:nvPicPr>
          <p:cNvPr id="3687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1460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81000" y="3886200"/>
            <a:ext cx="8763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/>
              <a:t>b.  Khi đi trên đường chúng ta cần chú ý đến tiếng còi xe để phòng tránh nguy hiểm.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81000" y="2971800"/>
            <a:ext cx="891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/>
              <a:t>a.  Khi đi trên đường chúng ta cần chú ý đến tiếng động cơ xe máy để phòng tránh nguy hiểm.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71475" y="4800600"/>
            <a:ext cx="883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/>
              <a:t>c. Khi đi trên đường chúng ta cần chú ý đến âm thanh của các loại xe (tiếng động cơ, tiếng còi) để phòng tránh nguy hiểm.</a:t>
            </a:r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381000" y="4800600"/>
            <a:ext cx="3810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 animBg="1"/>
      <p:bldP spid="36876" grpId="0"/>
      <p:bldP spid="36877" grpId="0"/>
      <p:bldP spid="36878" grpId="0"/>
      <p:bldP spid="36879" grpId="0" animBg="1"/>
      <p:bldP spid="3687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pic>
        <p:nvPicPr>
          <p:cNvPr id="12293" name="Picture 5" descr="IMG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392363"/>
            <a:ext cx="25241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495800"/>
            <a:ext cx="25146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2514600"/>
            <a:ext cx="2789238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4343400"/>
            <a:ext cx="2362200" cy="185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pic>
        <p:nvPicPr>
          <p:cNvPr id="4101" name="Picture 5" descr="IMG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12192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3276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/>
              <a:t>Hãy kể tên các loại phương tiện giao thông mà em biết ?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152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pic>
        <p:nvPicPr>
          <p:cNvPr id="4105" name="Picture 9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8800"/>
            <a:ext cx="9220200" cy="1219200"/>
          </a:xfrm>
          <a:prstGeom prst="rect">
            <a:avLst/>
          </a:prstGeom>
          <a:noFill/>
        </p:spPr>
      </p:pic>
      <p:sp>
        <p:nvSpPr>
          <p:cNvPr id="4106" name="Oval 10"/>
          <p:cNvSpPr>
            <a:spLocks noChangeArrowheads="1"/>
          </p:cNvSpPr>
          <p:nvPr/>
        </p:nvSpPr>
        <p:spPr bwMode="auto">
          <a:xfrm rot="-1782645">
            <a:off x="3429000" y="5756275"/>
            <a:ext cx="2057400" cy="838200"/>
          </a:xfrm>
          <a:prstGeom prst="ellips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buFontTx/>
              <a:buChar char="•"/>
            </a:pPr>
            <a:endParaRPr 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 rot="1874474" flipH="1">
            <a:off x="3581400" y="5756275"/>
            <a:ext cx="2057400" cy="8382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5410200" y="644207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4038600" y="6705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4349750" y="5984875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4419600" y="6061075"/>
            <a:ext cx="228600" cy="2286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306 -0.12937 C -0.18056 -0.15673 -0.12691 -0.14398 -0.07327 -0.10039 C -0.02049 -0.0575 0.01198 -4.06677E-6 -0.00035 0.02713 C -0.01302 0.05495 -0.06615 0.04243 -0.11962 -0.00116 C -0.17275 -0.04451 -0.20521 -0.10155 -0.19306 -0.12937 Z " pathEditMode="relative" rAng="-3517448" ptsTypes="fffff">
                                      <p:cBhvr>
                                        <p:cTn id="6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78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88 -0.16833 C 0.15538 -0.13888 0.12257 -0.08045 0.06805 -0.03825 C 0.01475 0.00418 -0.03889 0.01438 -0.05191 -0.01484 C -0.06459 -0.04335 -0.03195 -0.10016 0.02187 -0.14305 C 0.07569 -0.18548 0.12934 -0.19708 0.14288 -0.16833 Z " pathEditMode="relative" rAng="3561303" ptsTypes="fffff">
                                      <p:cBhvr>
                                        <p:cTn id="8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77"/>
                                    </p:animMotion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2" grpId="1"/>
      <p:bldP spid="4104" grpId="0"/>
      <p:bldP spid="4108" grpId="0" animBg="1"/>
      <p:bldP spid="4109" grpId="0" animBg="1"/>
      <p:bldP spid="41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62000" y="990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Nhóm 1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457200" y="4038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Nhóm 2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0" y="228600"/>
            <a:ext cx="9144000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Hãy quan sát và so sánh điểm giống nhau hay khác nhau giữa các xe trong hai nhóm sau theo gợi ý:</a:t>
            </a:r>
          </a:p>
        </p:txBody>
      </p:sp>
      <p:grpSp>
        <p:nvGrpSpPr>
          <p:cNvPr id="5142" name="Group 22"/>
          <p:cNvGrpSpPr>
            <a:grpSpLocks/>
          </p:cNvGrpSpPr>
          <p:nvPr/>
        </p:nvGrpSpPr>
        <p:grpSpPr bwMode="auto">
          <a:xfrm>
            <a:off x="228600" y="1600200"/>
            <a:ext cx="8686800" cy="2362200"/>
            <a:chOff x="0" y="528"/>
            <a:chExt cx="5472" cy="1824"/>
          </a:xfrm>
        </p:grpSpPr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0" y="528"/>
              <a:ext cx="5472" cy="1824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39" name="Picture 19" descr="29061109083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576"/>
              <a:ext cx="1728" cy="1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0" name="Picture 20" descr="ANd9GcRlX8J1qZ0YdeOpS2VUahZWr5ILrEsvXDxuCFgXKG2Os5fT_OC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81" y="594"/>
              <a:ext cx="1632" cy="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1" name="Picture 21" descr="ANd9GcQHofvFqNhs7KP2WYiAmOnSuXMrZAH1cN5Qof3b1B5Ba_7OQjZ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576"/>
              <a:ext cx="1824" cy="1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328613" y="4572000"/>
            <a:ext cx="8686800" cy="2286000"/>
            <a:chOff x="192" y="2016"/>
            <a:chExt cx="5472" cy="1680"/>
          </a:xfrm>
        </p:grpSpPr>
        <p:sp>
          <p:nvSpPr>
            <p:cNvPr id="5143" name="Rectangle 23"/>
            <p:cNvSpPr>
              <a:spLocks noChangeArrowheads="1"/>
            </p:cNvSpPr>
            <p:nvPr/>
          </p:nvSpPr>
          <p:spPr bwMode="auto">
            <a:xfrm>
              <a:off x="192" y="2016"/>
              <a:ext cx="5472" cy="168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charset="0"/>
              </a:endParaRPr>
            </a:p>
          </p:txBody>
        </p:sp>
        <p:pic>
          <p:nvPicPr>
            <p:cNvPr id="5145" name="Picture 25" descr="ANd9GcTyXvo-epgjQreHTYdEk09P0lfI4UmnVC_kbi6KsbpqmX8xgG8u_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57" y="2157"/>
              <a:ext cx="1584" cy="136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46" name="Picture 26" descr="ANd9GcR_wObMBvNMgA9DZ4XN9wjd2gY0s70iZ2btrvKlh1mEIoYrgPGfuQ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15" y="2157"/>
              <a:ext cx="1650" cy="139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47" name="Picture 27" descr="ANd9GcSwT-jQImhoryRcsOO7VvB4x5wP4TX0kH5hLzADh6kPhZx65yL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837" y="2157"/>
              <a:ext cx="1698" cy="13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5134" grpId="0"/>
      <p:bldP spid="51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81200" y="1905000"/>
            <a:ext cx="5105400" cy="2686050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0000CC"/>
                </a:solidFill>
              </a:rPr>
              <a:t>*Gợi ý: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-Đi nhanh hay đi chậm?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00CC"/>
                </a:solidFill>
              </a:rPr>
              <a:t>Khi đi phát ra tiếng động lớn hay nhỏ?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00CC"/>
                </a:solidFill>
              </a:rPr>
              <a:t>Chở hàng ít hay nhiều?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-Loại nào dễ gây nguy hiểm hơn?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52600" y="451008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Nhóm 1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248400" y="45529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/>
              <a:t>Nhóm 2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4495800" y="4724400"/>
            <a:ext cx="0" cy="21336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162" name="Group 18"/>
          <p:cNvGrpSpPr>
            <a:grpSpLocks/>
          </p:cNvGrpSpPr>
          <p:nvPr/>
        </p:nvGrpSpPr>
        <p:grpSpPr bwMode="auto">
          <a:xfrm>
            <a:off x="4572000" y="4953000"/>
            <a:ext cx="4367213" cy="1752600"/>
            <a:chOff x="192" y="2016"/>
            <a:chExt cx="5472" cy="1680"/>
          </a:xfrm>
        </p:grpSpPr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192" y="2016"/>
              <a:ext cx="5472" cy="168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charset="0"/>
              </a:endParaRPr>
            </a:p>
          </p:txBody>
        </p:sp>
        <p:pic>
          <p:nvPicPr>
            <p:cNvPr id="6164" name="Picture 20" descr="ANd9GcTyXvo-epgjQreHTYdEk09P0lfI4UmnVC_kbi6KsbpqmX8xgG8u_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57" y="2157"/>
              <a:ext cx="1584" cy="136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21" descr="ANd9GcR_wObMBvNMgA9DZ4XN9wjd2gY0s70iZ2btrvKlh1mEIoYrgPGfuQ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5" y="2157"/>
              <a:ext cx="1650" cy="139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22" descr="ANd9GcSwT-jQImhoryRcsOO7VvB4x5wP4TX0kH5hLzADh6kPhZx65yL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7" y="2157"/>
              <a:ext cx="1698" cy="13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76200" y="4953000"/>
            <a:ext cx="4343400" cy="1905000"/>
            <a:chOff x="0" y="528"/>
            <a:chExt cx="5472" cy="1824"/>
          </a:xfrm>
        </p:grpSpPr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0" y="528"/>
              <a:ext cx="5472" cy="1824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169" name="Picture 25" descr="29061109083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" y="576"/>
              <a:ext cx="1728" cy="1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0" name="Picture 26" descr="ANd9GcRlX8J1qZ0YdeOpS2VUahZWr5ILrEsvXDxuCFgXKG2Os5fT_OC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881" y="594"/>
              <a:ext cx="1632" cy="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1" name="Picture 27" descr="ANd9GcQHofvFqNhs7KP2WYiAmOnSuXMrZAH1cN5Qof3b1B5Ba_7OQjZ_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52" y="576"/>
              <a:ext cx="1824" cy="1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72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1905000"/>
            <a:ext cx="1905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657600" y="4648200"/>
            <a:ext cx="1524000" cy="495300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Xe cơ giới</a:t>
            </a:r>
          </a:p>
        </p:txBody>
      </p:sp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228600" y="2133600"/>
            <a:ext cx="8686800" cy="2362200"/>
            <a:chOff x="0" y="528"/>
            <a:chExt cx="5472" cy="1824"/>
          </a:xfrm>
        </p:grpSpPr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0" y="528"/>
              <a:ext cx="5472" cy="1824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181" name="Picture 13" descr="29061109083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576"/>
              <a:ext cx="1728" cy="1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14" descr="ANd9GcRlX8J1qZ0YdeOpS2VUahZWr5ILrEsvXDxuCFgXKG2Os5fT_OC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81" y="594"/>
              <a:ext cx="1632" cy="1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15" descr="ANd9GcQHofvFqNhs7KP2WYiAmOnSuXMrZAH1cN5Qof3b1B5Ba_7OQjZ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52" y="576"/>
              <a:ext cx="1824" cy="1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85" name="Picture 17" descr="IMG (2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1143000"/>
            <a:ext cx="12192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GARLANBELS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638800"/>
            <a:ext cx="9220200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733800" y="4419600"/>
            <a:ext cx="1524000" cy="495300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Xe thô sơ</a:t>
            </a:r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228600" y="1981200"/>
            <a:ext cx="8686800" cy="2286000"/>
            <a:chOff x="192" y="2016"/>
            <a:chExt cx="5472" cy="1680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192" y="2016"/>
              <a:ext cx="5472" cy="168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>
                <a:latin typeface="Arial" charset="0"/>
              </a:endParaRPr>
            </a:p>
          </p:txBody>
        </p:sp>
        <p:pic>
          <p:nvPicPr>
            <p:cNvPr id="8204" name="Picture 12" descr="ANd9GcTyXvo-epgjQreHTYdEk09P0lfI4UmnVC_kbi6KsbpqmX8xgG8u_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57" y="2157"/>
              <a:ext cx="1584" cy="136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3" descr="ANd9GcR_wObMBvNMgA9DZ4XN9wjd2gY0s70iZ2btrvKlh1mEIoYrgPGfuQ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5" y="2157"/>
              <a:ext cx="1650" cy="139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14" descr="ANd9GcSwT-jQImhoryRcsOO7VvB4x5wP4TX0kH5hLzADh6kPhZx65yL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37" y="2157"/>
              <a:ext cx="1698" cy="134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0" y="49530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/>
              <a:t>* Khi đi trên đường chúng ta cần chú ý đến âm thanh của các loại xe (tiếng động cơ, tiếng còi) để phòng tránh nguy hiểm.</a:t>
            </a:r>
          </a:p>
        </p:txBody>
      </p:sp>
      <p:pic>
        <p:nvPicPr>
          <p:cNvPr id="8208" name="Picture 16" descr="IMG (2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990600"/>
            <a:ext cx="12192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7" descr="GARLANBELS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638800"/>
            <a:ext cx="9220200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pic>
        <p:nvPicPr>
          <p:cNvPr id="11269" name="Picture 5" descr="IMG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12192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2133600"/>
            <a:ext cx="899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  </a:t>
            </a:r>
            <a:r>
              <a:rPr lang="en-US" sz="2400" b="1" u="sng"/>
              <a:t>Hỏi</a:t>
            </a:r>
            <a:r>
              <a:rPr lang="en-US" sz="2400"/>
              <a:t>: Nếu được đi chơi xa em thích đi ô tô, xe máy hay xe đạp? Vì sao?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5250" y="2919413"/>
            <a:ext cx="8991600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	Ô tô, xe máy giúp cho mọi người đi lại nhanh chóng, thuận tiện, nhưng đi nhanh rất nguy hiểm, ta phải chú ý để tránh xảy ra tai nạn.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0" y="3657600"/>
            <a:ext cx="899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          </a:t>
            </a:r>
            <a:r>
              <a:rPr lang="en-US" sz="2400" b="1" u="sng"/>
              <a:t>Hỏi</a:t>
            </a:r>
            <a:r>
              <a:rPr lang="en-US" sz="2400"/>
              <a:t>: Có được chơi đùa hay đi lại dưới lòng đường không? Vì sao?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0013" y="3733800"/>
            <a:ext cx="89916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	Lòng đường dành cho ô tô, xe máy, xe đạp…đi lại các em không được đi lại hay đùa nghịch dưới lòng đường dễ xảy ra tai nạn.</a:t>
            </a:r>
          </a:p>
        </p:txBody>
      </p:sp>
      <p:pic>
        <p:nvPicPr>
          <p:cNvPr id="11274" name="Picture 10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8800"/>
            <a:ext cx="9220200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0" grpId="1"/>
      <p:bldP spid="11271" grpId="0" animBg="1"/>
      <p:bldP spid="11272" grpId="0"/>
      <p:bldP spid="11272" grpId="1"/>
      <p:bldP spid="112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u="sng"/>
              <a:t>AN TOÀN GIAO THÔNG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PHƯƠNG TIỆN GIAO THÔNG ĐƯỜNG BỘ</a:t>
            </a: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304800" y="2133600"/>
            <a:ext cx="8620125" cy="2438400"/>
            <a:chOff x="192" y="1344"/>
            <a:chExt cx="5430" cy="1536"/>
          </a:xfrm>
        </p:grpSpPr>
        <p:pic>
          <p:nvPicPr>
            <p:cNvPr id="9221" name="Picture 5" descr="ANd9GcSIvhhkXOI67mpJa9WisY2jPXmLjHj_QWyXvP0Mp2CKCIEoS4CX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392"/>
              <a:ext cx="1554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2" name="Picture 6" descr="ANd9GcRZOn73trsvT_AnYjBicaWC7JMIExE2tR-dGsZYtUrZ41xKbHoF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76" y="1392"/>
              <a:ext cx="1806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4" name="Picture 8" descr="xehinhnho(1)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48" y="1344"/>
              <a:ext cx="1974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733800" y="4953000"/>
            <a:ext cx="1600200" cy="495300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Xe ưu tiên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0" y="5638800"/>
            <a:ext cx="9144000" cy="860425"/>
          </a:xfrm>
          <a:prstGeom prst="rect">
            <a:avLst/>
          </a:prstGeom>
          <a:solidFill>
            <a:srgbClr val="FFFF99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Khi đi trên đường gặp các loại xe này mọi người phải nhường đường cho xe ưu tiên đi trước.</a:t>
            </a:r>
          </a:p>
        </p:txBody>
      </p:sp>
      <p:pic>
        <p:nvPicPr>
          <p:cNvPr id="9228" name="Picture 12" descr="IMG (2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1219200"/>
            <a:ext cx="12192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nimBg="1"/>
      <p:bldP spid="92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ANd9GcQsMxlre3ScIfEkMye3A2b3_gVIEpro2j7sek6PRjqHaobPBM8d8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"/>
            <a:ext cx="27051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ANd9GcSURIfPvETuhV-rEGVRId3WWHEYp9zM0kAp8-eh4V_KHQ7fgc2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22860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ANd9GcQHofvFqNhs7KP2WYiAmOnSuXMrZAH1cN5Qof3b1B5Ba_7OQjZ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2209800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 descr="ANd9GcS3XUoe0ClCp4p_7JKq5sya9krQZqMYYprU07Fj5YDvHqSHPjv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44196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9" descr="ANd9GcSwT-jQImhoryRcsOO7VvB4x5wP4TX0kH5hLzADh6kPhZx65yL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9800" y="42672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 descr="75215712-300554_5-5-xe-buyt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228600"/>
            <a:ext cx="24384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0" y="1905000"/>
            <a:ext cx="3048000" cy="2209800"/>
          </a:xfrm>
          <a:prstGeom prst="cloudCallout">
            <a:avLst>
              <a:gd name="adj1" fmla="val 54218"/>
              <a:gd name="adj2" fmla="val -68245"/>
            </a:avLst>
          </a:prstGeom>
          <a:solidFill>
            <a:srgbClr val="FFFF99"/>
          </a:solidFill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US" sz="2000"/>
              <a:t>Xếp các loại phương tiện giao thông đường bộ theo hai nhóm đã học</a:t>
            </a:r>
          </a:p>
        </p:txBody>
      </p:sp>
      <p:pic>
        <p:nvPicPr>
          <p:cNvPr id="10252" name="Picture 12" descr="29061109083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4343400"/>
            <a:ext cx="28956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22860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OLETID" val="11259576"/>
  <p:tag name="VIOLETTITLE" val="TN-XH: PHƯƠNG TIỆN GIAO THÔNG ĐƯỜNG BỘ"/>
  <p:tag name="VIOLETLESSON" val="5"/>
  <p:tag name="VIOLETCATID" val="8048896"/>
  <p:tag name="VIOLETSUBJECT" val="An toàn giao thông 2"/>
  <p:tag name="VIOLETAUTHORID" val="3193195"/>
  <p:tag name="VIOLETAUTHORNAME" val="Dương Lý Trung Hiếu"/>
  <p:tag name="VIOLETAUTHORAVATAR" val="no_avatar.jpg"/>
  <p:tag name="VIOLETAUTHORADDRESS" val="lê lợi - cần thơ"/>
  <p:tag name="VIOLETDATE" val="2013-01-03 16:52:45"/>
  <p:tag name="VIOLETHIT" val="235"/>
  <p:tag name="VIOLETLIKE" val="0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0&quot;/&gt;&lt;/object&gt;&lt;object type=&quot;3&quot; unique_id=&quot;10009&quot;&gt;&lt;property id=&quot;20148&quot; value=&quot;5&quot;/&gt;&lt;property id=&quot;20300&quot; value=&quot;Slide 5&quot;/&gt;&lt;property id=&quot;20307&quot; value=&quot;261&quot;/&gt;&lt;/object&gt;&lt;object type=&quot;3&quot; unique_id=&quot;10010&quot;&gt;&lt;property id=&quot;20148&quot; value=&quot;5&quot;/&gt;&lt;property id=&quot;20300&quot; value=&quot;Slide 6&quot;/&gt;&lt;property id=&quot;20307&quot; value=&quot;262&quot;/&gt;&lt;/object&gt;&lt;object type=&quot;3&quot; unique_id=&quot;10011&quot;&gt;&lt;property id=&quot;20148&quot; value=&quot;5&quot;/&gt;&lt;property id=&quot;20300&quot; value=&quot;Slide 7&quot;/&gt;&lt;property id=&quot;20307&quot; value=&quot;265&quot;/&gt;&lt;/object&gt;&lt;object type=&quot;3&quot; unique_id=&quot;10012&quot;&gt;&lt;property id=&quot;20148&quot; value=&quot;5&quot;/&gt;&lt;property id=&quot;20300&quot; value=&quot;Slide 8&quot;/&gt;&lt;property id=&quot;20307&quot; value=&quot;263&quot;/&gt;&lt;/object&gt;&lt;object type=&quot;3&quot; unique_id=&quot;10013&quot;&gt;&lt;property id=&quot;20148&quot; value=&quot;5&quot;/&gt;&lt;property id=&quot;20300&quot; value=&quot;Slide 9&quot;/&gt;&lt;property id=&quot;20307&quot; value=&quot;264&quot;/&gt;&lt;/object&gt;&lt;object type=&quot;3&quot; unique_id=&quot;10014&quot;&gt;&lt;property id=&quot;20148&quot; value=&quot;5&quot;/&gt;&lt;property id=&quot;20300&quot; value=&quot;Slide 10&quot;/&gt;&lt;property id=&quot;20307&quot; value=&quot;270&quot;/&gt;&lt;/object&gt;&lt;object type=&quot;3&quot; unique_id=&quot;10016&quot;&gt;&lt;property id=&quot;20148&quot; value=&quot;5&quot;/&gt;&lt;property id=&quot;20300&quot; value=&quot;Slide 11&quot;/&gt;&lt;property id=&quot;20307&quot; value=&quot;266&quot;/&gt;&lt;/object&gt;&lt;object type=&quot;3&quot; unique_id=&quot;10031&quot;&gt;&lt;property id=&quot;20148&quot; value=&quot;5&quot;/&gt;&lt;property id=&quot;20300&quot; value=&quot;Slide 1&quot;/&gt;&lt;property id=&quot;20307&quot; value=&quot;271&quot;/&gt;&lt;/object&gt;&lt;/object&gt;&lt;/object&gt;&lt;/database&gt;"/>
  <p:tag name="SECTOMILLISECCONVERTED" val="1"/>
  <p:tag name="ISPRING_RESOURCE_PATHS_HASH_PRESENTER" val="a2e6236321fe6238f49beef05456a6ab4b168c"/>
</p:tagLst>
</file>

<file path=ppt/theme/theme1.xml><?xml version="1.0" encoding="utf-8"?>
<a:theme xmlns:a="http://schemas.openxmlformats.org/drawingml/2006/main" name="Maple">
  <a:themeElements>
    <a:clrScheme name="Maple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356</TotalTime>
  <Words>389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Maple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AutoBVT</cp:lastModifiedBy>
  <cp:revision>17</cp:revision>
  <dcterms:created xsi:type="dcterms:W3CDTF">2012-09-30T01:57:01Z</dcterms:created>
  <dcterms:modified xsi:type="dcterms:W3CDTF">2016-10-10T09:47:43Z</dcterms:modified>
</cp:coreProperties>
</file>